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comments/comment1.xml" ContentType="application/vnd.openxmlformats-officedocument.presentationml.comment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embeddedFontLst>
    <p:embeddedFont>
      <p:font typeface="Roboto" charset="0"/>
      <p:regular r:id="rId13"/>
      <p:bold r:id="rId14"/>
      <p:italic r:id="rId15"/>
      <p:boldItalic r:id="rId16"/>
    </p:embeddedFont>
    <p:embeddedFont>
      <p:font typeface="Verdana" pitchFamily="34" charset="0"/>
      <p:regular r:id="rId17"/>
      <p:bold r:id="rId18"/>
      <p:italic r:id="rId19"/>
      <p:boldItalic r:id="rId2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uman Dwivedi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696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idx="1">
    <p:pos x="6000" y="0"/>
    <p:text>Gap successfull</p:tex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 sz="1100"/>
            </a:lvl1pPr>
            <a:lvl2pPr lvl="1">
              <a:spcBef>
                <a:spcPts val="0"/>
              </a:spcBef>
              <a:defRPr sz="1100"/>
            </a:lvl2pPr>
            <a:lvl3pPr lvl="2">
              <a:spcBef>
                <a:spcPts val="0"/>
              </a:spcBef>
              <a:defRPr sz="1100"/>
            </a:lvl3pPr>
            <a:lvl4pPr lvl="3">
              <a:spcBef>
                <a:spcPts val="0"/>
              </a:spcBef>
              <a:defRPr sz="1100"/>
            </a:lvl4pPr>
            <a:lvl5pPr lvl="4">
              <a:spcBef>
                <a:spcPts val="0"/>
              </a:spcBef>
              <a:defRPr sz="1100"/>
            </a:lvl5pPr>
            <a:lvl6pPr lvl="5">
              <a:spcBef>
                <a:spcPts val="0"/>
              </a:spcBef>
              <a:defRPr sz="1100"/>
            </a:lvl6pPr>
            <a:lvl7pPr lvl="6">
              <a:spcBef>
                <a:spcPts val="0"/>
              </a:spcBef>
              <a:defRPr sz="1100"/>
            </a:lvl7pPr>
            <a:lvl8pPr lvl="7">
              <a:spcBef>
                <a:spcPts val="0"/>
              </a:spcBef>
              <a:defRPr sz="1100"/>
            </a:lvl8pPr>
            <a:lvl9pPr lvl="8"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hape 64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Shape 6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3600"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Shape 70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Shape 71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Shape 81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Shape 8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Shape 88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Shape 8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Shape 95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Shape 9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Shape 10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Shape 113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Shape 11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Shape 12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" name="Shape 12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200"/>
              <a:t>एसे महान व्यक्तियों की सूची बनाइये जिन्होंने देश की आज़ादी में परोक्ष रूप से भाग लिया हो।</a:t>
            </a:r>
          </a:p>
          <a:p>
            <a:pPr lvl="0">
              <a:spcBef>
                <a:spcPts val="0"/>
              </a:spcBef>
              <a:buNone/>
            </a:pPr>
            <a:r>
              <a:rPr lang="en" sz="4200"/>
              <a:t>या कोई एसा कार्य किया हो जो देश-प्रेम दर्शाता हो।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Shape 132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3" name="Shape 13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/>
          <p:nvPr/>
        </p:nvSpPr>
        <p:spPr>
          <a:xfrm flipH="1">
            <a:off x="8246400" y="4245925"/>
            <a:ext cx="897599" cy="897599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" name="Shape 11"/>
          <p:cNvSpPr/>
          <p:nvPr/>
        </p:nvSpPr>
        <p:spPr>
          <a:xfrm flipH="1">
            <a:off x="8246400" y="4245875"/>
            <a:ext cx="897599" cy="897599"/>
          </a:xfrm>
          <a:prstGeom prst="round1Rect">
            <a:avLst>
              <a:gd name="adj" fmla="val 16667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390525" y="1819275"/>
            <a:ext cx="8222100" cy="9335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4800"/>
            </a:lvl1pPr>
            <a:lvl2pPr lvl="1">
              <a:spcBef>
                <a:spcPts val="0"/>
              </a:spcBef>
              <a:buSzPct val="100000"/>
              <a:defRPr sz="4800"/>
            </a:lvl2pPr>
            <a:lvl3pPr lvl="2">
              <a:spcBef>
                <a:spcPts val="0"/>
              </a:spcBef>
              <a:buSzPct val="100000"/>
              <a:defRPr sz="4800"/>
            </a:lvl3pPr>
            <a:lvl4pPr lvl="3">
              <a:spcBef>
                <a:spcPts val="0"/>
              </a:spcBef>
              <a:buSzPct val="100000"/>
              <a:defRPr sz="4800"/>
            </a:lvl4pPr>
            <a:lvl5pPr lvl="4">
              <a:spcBef>
                <a:spcPts val="0"/>
              </a:spcBef>
              <a:buSzPct val="100000"/>
              <a:defRPr sz="4800"/>
            </a:lvl5pPr>
            <a:lvl6pPr lvl="5">
              <a:spcBef>
                <a:spcPts val="0"/>
              </a:spcBef>
              <a:buSzPct val="100000"/>
              <a:defRPr sz="4800"/>
            </a:lvl6pPr>
            <a:lvl7pPr lvl="6">
              <a:spcBef>
                <a:spcPts val="0"/>
              </a:spcBef>
              <a:buSzPct val="100000"/>
              <a:defRPr sz="4800"/>
            </a:lvl7pPr>
            <a:lvl8pPr lvl="7">
              <a:spcBef>
                <a:spcPts val="0"/>
              </a:spcBef>
              <a:buSzPct val="100000"/>
              <a:defRPr sz="4800"/>
            </a:lvl8pPr>
            <a:lvl9pPr lvl="8">
              <a:spcBef>
                <a:spcPts val="0"/>
              </a:spcBef>
              <a:buSzPct val="100000"/>
              <a:defRPr sz="4800"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390525" y="2789130"/>
            <a:ext cx="8222100" cy="4328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8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>
  <p:cSld name="Section header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7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4200"/>
            </a:lvl1pPr>
            <a:lvl2pPr lvl="1">
              <a:spcBef>
                <a:spcPts val="0"/>
              </a:spcBef>
              <a:buSzPct val="100000"/>
              <a:defRPr sz="4200"/>
            </a:lvl2pPr>
            <a:lvl3pPr lvl="2">
              <a:spcBef>
                <a:spcPts val="0"/>
              </a:spcBef>
              <a:buSzPct val="100000"/>
              <a:defRPr sz="4200"/>
            </a:lvl3pPr>
            <a:lvl4pPr lvl="3">
              <a:spcBef>
                <a:spcPts val="0"/>
              </a:spcBef>
              <a:buSzPct val="100000"/>
              <a:defRPr sz="4200"/>
            </a:lvl4pPr>
            <a:lvl5pPr lvl="4">
              <a:spcBef>
                <a:spcPts val="0"/>
              </a:spcBef>
              <a:buSzPct val="100000"/>
              <a:defRPr sz="4200"/>
            </a:lvl5pPr>
            <a:lvl6pPr lvl="5">
              <a:spcBef>
                <a:spcPts val="0"/>
              </a:spcBef>
              <a:buSzPct val="100000"/>
              <a:defRPr sz="4200"/>
            </a:lvl6pPr>
            <a:lvl7pPr lvl="6">
              <a:spcBef>
                <a:spcPts val="0"/>
              </a:spcBef>
              <a:buSzPct val="100000"/>
              <a:defRPr sz="4200"/>
            </a:lvl7pPr>
            <a:lvl8pPr lvl="7">
              <a:spcBef>
                <a:spcPts val="0"/>
              </a:spcBef>
              <a:buSzPct val="100000"/>
              <a:defRPr sz="4200"/>
            </a:lvl8pPr>
            <a:lvl9pPr lvl="8">
              <a:spcBef>
                <a:spcPts val="0"/>
              </a:spcBef>
              <a:buSzPct val="100000"/>
              <a:defRPr sz="4200"/>
            </a:lvl9pPr>
          </a:lstStyle>
          <a:p>
            <a:endParaRPr/>
          </a:p>
        </p:txBody>
      </p:sp>
      <p:sp>
        <p:nvSpPr>
          <p:cNvPr id="17" name="Shape 17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/>
          <p:nvPr/>
        </p:nvSpPr>
        <p:spPr>
          <a:xfrm rot="10800000" flipH="1">
            <a:off x="0" y="1685999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0" name="Shape 20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6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3" name="Shape 23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and two columns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/>
          <p:nvPr/>
        </p:nvSpPr>
        <p:spPr>
          <a:xfrm rot="10800000" flipH="1">
            <a:off x="0" y="1685999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6" name="Shape 26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27" name="Shape 27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6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8" name="Shape 28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3999899" cy="2710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29" name="Shape 29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899" cy="2710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SzPct val="100000"/>
              <a:defRPr sz="1400"/>
            </a:lvl1pPr>
            <a:lvl2pPr lvl="1">
              <a:spcBef>
                <a:spcPts val="0"/>
              </a:spcBef>
              <a:buSzPct val="100000"/>
              <a:defRPr sz="1200"/>
            </a:lvl2pPr>
            <a:lvl3pPr lvl="2">
              <a:spcBef>
                <a:spcPts val="0"/>
              </a:spcBef>
              <a:buSzPct val="100000"/>
              <a:defRPr sz="1200"/>
            </a:lvl3pPr>
            <a:lvl4pPr lvl="3">
              <a:spcBef>
                <a:spcPts val="0"/>
              </a:spcBef>
              <a:buSzPct val="100000"/>
              <a:defRPr sz="1200"/>
            </a:lvl4pPr>
            <a:lvl5pPr lvl="4">
              <a:spcBef>
                <a:spcPts val="0"/>
              </a:spcBef>
              <a:buSzPct val="100000"/>
              <a:defRPr sz="1200"/>
            </a:lvl5pPr>
            <a:lvl6pPr lvl="5">
              <a:spcBef>
                <a:spcPts val="0"/>
              </a:spcBef>
              <a:buSzPct val="100000"/>
              <a:defRPr sz="1200"/>
            </a:lvl6pPr>
            <a:lvl7pPr lvl="6">
              <a:spcBef>
                <a:spcPts val="0"/>
              </a:spcBef>
              <a:buSzPct val="100000"/>
              <a:defRPr sz="1200"/>
            </a:lvl7pPr>
            <a:lvl8pPr lvl="7">
              <a:spcBef>
                <a:spcPts val="0"/>
              </a:spcBef>
              <a:buSzPct val="100000"/>
              <a:defRPr sz="1200"/>
            </a:lvl8pPr>
            <a:lvl9pPr lvl="8">
              <a:spcBef>
                <a:spcPts val="0"/>
              </a:spcBef>
              <a:buSzPct val="100000"/>
              <a:defRPr sz="1200"/>
            </a:lvl9pPr>
          </a:lstStyle>
          <a:p>
            <a:endParaRPr/>
          </a:p>
        </p:txBody>
      </p:sp>
      <p:sp>
        <p:nvSpPr>
          <p:cNvPr id="30" name="Shape 3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/>
          <p:nvPr/>
        </p:nvSpPr>
        <p:spPr>
          <a:xfrm rot="10800000" flipH="1">
            <a:off x="0" y="656399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4" name="Shape 34"/>
          <p:cNvSpPr txBox="1">
            <a:spLocks noGrp="1"/>
          </p:cNvSpPr>
          <p:nvPr>
            <p:ph type="title"/>
          </p:nvPr>
        </p:nvSpPr>
        <p:spPr>
          <a:xfrm>
            <a:off x="98250" y="16350"/>
            <a:ext cx="8826599" cy="602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1800"/>
            </a:lvl1pPr>
            <a:lvl2pPr lvl="1">
              <a:spcBef>
                <a:spcPts val="0"/>
              </a:spcBef>
              <a:buSzPct val="100000"/>
              <a:defRPr sz="1800"/>
            </a:lvl2pPr>
            <a:lvl3pPr lvl="2">
              <a:spcBef>
                <a:spcPts val="0"/>
              </a:spcBef>
              <a:buSzPct val="100000"/>
              <a:defRPr sz="1800"/>
            </a:lvl3pPr>
            <a:lvl4pPr lvl="3">
              <a:spcBef>
                <a:spcPts val="0"/>
              </a:spcBef>
              <a:buSzPct val="100000"/>
              <a:defRPr sz="1800"/>
            </a:lvl4pPr>
            <a:lvl5pPr lvl="4">
              <a:spcBef>
                <a:spcPts val="0"/>
              </a:spcBef>
              <a:buSzPct val="100000"/>
              <a:defRPr sz="1800"/>
            </a:lvl5pPr>
            <a:lvl6pPr lvl="5">
              <a:spcBef>
                <a:spcPts val="0"/>
              </a:spcBef>
              <a:buSzPct val="100000"/>
              <a:defRPr sz="1800"/>
            </a:lvl6pPr>
            <a:lvl7pPr lvl="6">
              <a:spcBef>
                <a:spcPts val="0"/>
              </a:spcBef>
              <a:buSzPct val="100000"/>
              <a:defRPr sz="1800"/>
            </a:lvl7pPr>
            <a:lvl8pPr lvl="7">
              <a:spcBef>
                <a:spcPts val="0"/>
              </a:spcBef>
              <a:buSzPct val="100000"/>
              <a:defRPr sz="1800"/>
            </a:lvl8pPr>
            <a:lvl9pPr lvl="8">
              <a:spcBef>
                <a:spcPts val="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35" name="Shape 35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One column 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Shape 37"/>
          <p:cNvSpPr txBox="1"/>
          <p:nvPr/>
        </p:nvSpPr>
        <p:spPr>
          <a:xfrm rot="10800000" flipH="1">
            <a:off x="3276600" y="25"/>
            <a:ext cx="5867400" cy="51434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8" name="Shape 38"/>
          <p:cNvSpPr/>
          <p:nvPr/>
        </p:nvSpPr>
        <p:spPr>
          <a:xfrm rot="-5400000">
            <a:off x="759150" y="2517450"/>
            <a:ext cx="5143499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39" name="Shape 39"/>
          <p:cNvSpPr txBox="1">
            <a:spLocks noGrp="1"/>
          </p:cNvSpPr>
          <p:nvPr>
            <p:ph type="title"/>
          </p:nvPr>
        </p:nvSpPr>
        <p:spPr>
          <a:xfrm>
            <a:off x="226077" y="357800"/>
            <a:ext cx="2807999" cy="9533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SzPct val="100000"/>
              <a:defRPr sz="2400"/>
            </a:lvl1pPr>
            <a:lvl2pPr lvl="1">
              <a:spcBef>
                <a:spcPts val="0"/>
              </a:spcBef>
              <a:buSzPct val="100000"/>
              <a:defRPr sz="2400"/>
            </a:lvl2pPr>
            <a:lvl3pPr lvl="2">
              <a:spcBef>
                <a:spcPts val="0"/>
              </a:spcBef>
              <a:buSzPct val="100000"/>
              <a:defRPr sz="2400"/>
            </a:lvl3pPr>
            <a:lvl4pPr lvl="3">
              <a:spcBef>
                <a:spcPts val="0"/>
              </a:spcBef>
              <a:buSzPct val="100000"/>
              <a:defRPr sz="2400"/>
            </a:lvl4pPr>
            <a:lvl5pPr lvl="4">
              <a:spcBef>
                <a:spcPts val="0"/>
              </a:spcBef>
              <a:buSzPct val="100000"/>
              <a:defRPr sz="2400"/>
            </a:lvl5pPr>
            <a:lvl6pPr lvl="5">
              <a:spcBef>
                <a:spcPts val="0"/>
              </a:spcBef>
              <a:buSzPct val="100000"/>
              <a:defRPr sz="2400"/>
            </a:lvl6pPr>
            <a:lvl7pPr lvl="6">
              <a:spcBef>
                <a:spcPts val="0"/>
              </a:spcBef>
              <a:buSzPct val="100000"/>
              <a:defRPr sz="2400"/>
            </a:lvl7pPr>
            <a:lvl8pPr lvl="7">
              <a:spcBef>
                <a:spcPts val="0"/>
              </a:spcBef>
              <a:buSzPct val="100000"/>
              <a:defRPr sz="2400"/>
            </a:lvl8pPr>
            <a:lvl9pPr lvl="8">
              <a:spcBef>
                <a:spcPts val="0"/>
              </a:spcBef>
              <a:buSzPct val="100000"/>
              <a:defRPr sz="2400"/>
            </a:lvl9pPr>
          </a:lstStyle>
          <a:p>
            <a:endParaRPr/>
          </a:p>
        </p:txBody>
      </p:sp>
      <p:sp>
        <p:nvSpPr>
          <p:cNvPr id="40" name="Shape 40"/>
          <p:cNvSpPr txBox="1">
            <a:spLocks noGrp="1"/>
          </p:cNvSpPr>
          <p:nvPr>
            <p:ph type="body" idx="1"/>
          </p:nvPr>
        </p:nvSpPr>
        <p:spPr>
          <a:xfrm>
            <a:off x="226075" y="1465800"/>
            <a:ext cx="2807999" cy="31634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1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1" name="Shape 4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Main point">
    <p:spTree>
      <p:nvGrpSpPr>
        <p:cNvPr id="1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Shape 43"/>
          <p:cNvSpPr txBox="1">
            <a:spLocks noGrp="1"/>
          </p:cNvSpPr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SzPct val="100000"/>
              <a:defRPr sz="6000"/>
            </a:lvl1pPr>
            <a:lvl2pPr lvl="1">
              <a:spcBef>
                <a:spcPts val="0"/>
              </a:spcBef>
              <a:buSzPct val="100000"/>
              <a:defRPr sz="6000"/>
            </a:lvl2pPr>
            <a:lvl3pPr lvl="2">
              <a:spcBef>
                <a:spcPts val="0"/>
              </a:spcBef>
              <a:buSzPct val="100000"/>
              <a:defRPr sz="6000"/>
            </a:lvl3pPr>
            <a:lvl4pPr lvl="3">
              <a:spcBef>
                <a:spcPts val="0"/>
              </a:spcBef>
              <a:buSzPct val="100000"/>
              <a:defRPr sz="6000"/>
            </a:lvl4pPr>
            <a:lvl5pPr lvl="4">
              <a:spcBef>
                <a:spcPts val="0"/>
              </a:spcBef>
              <a:buSzPct val="100000"/>
              <a:defRPr sz="6000"/>
            </a:lvl5pPr>
            <a:lvl6pPr lvl="5">
              <a:spcBef>
                <a:spcPts val="0"/>
              </a:spcBef>
              <a:buSzPct val="100000"/>
              <a:defRPr sz="6000"/>
            </a:lvl6pPr>
            <a:lvl7pPr lvl="6">
              <a:spcBef>
                <a:spcPts val="0"/>
              </a:spcBef>
              <a:buSzPct val="100000"/>
              <a:defRPr sz="6000"/>
            </a:lvl7pPr>
            <a:lvl8pPr lvl="7">
              <a:spcBef>
                <a:spcPts val="0"/>
              </a:spcBef>
              <a:buSzPct val="100000"/>
              <a:defRPr sz="6000"/>
            </a:lvl8pPr>
            <a:lvl9pPr lvl="8">
              <a:spcBef>
                <a:spcPts val="0"/>
              </a:spcBef>
              <a:buSzPct val="100000"/>
              <a:defRPr sz="6000"/>
            </a:lvl9pPr>
          </a:lstStyle>
          <a:p>
            <a:endParaRPr/>
          </a:p>
        </p:txBody>
      </p:sp>
      <p:sp>
        <p:nvSpPr>
          <p:cNvPr id="44" name="Shape 44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ection title and description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Shape 46"/>
          <p:cNvSpPr/>
          <p:nvPr/>
        </p:nvSpPr>
        <p:spPr>
          <a:xfrm flipH="1">
            <a:off x="0" y="0"/>
            <a:ext cx="4572000" cy="51434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7" name="Shape 47"/>
          <p:cNvSpPr/>
          <p:nvPr/>
        </p:nvSpPr>
        <p:spPr>
          <a:xfrm rot="5400000">
            <a:off x="1946424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199" cy="14823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4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subTitle" idx="1"/>
          </p:nvPr>
        </p:nvSpPr>
        <p:spPr>
          <a:xfrm>
            <a:off x="265500" y="2779466"/>
            <a:ext cx="4045199" cy="12351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100"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body" idx="2"/>
          </p:nvPr>
        </p:nvSpPr>
        <p:spPr>
          <a:xfrm>
            <a:off x="4939500" y="724200"/>
            <a:ext cx="3837000" cy="3695099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defRPr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aption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/>
          <p:nvPr/>
        </p:nvSpPr>
        <p:spPr>
          <a:xfrm rot="10800000" flipH="1">
            <a:off x="0" y="0"/>
            <a:ext cx="9144000" cy="469589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4" name="Shape 54"/>
          <p:cNvSpPr/>
          <p:nvPr/>
        </p:nvSpPr>
        <p:spPr>
          <a:xfrm rot="10800000" flipH="1">
            <a:off x="0" y="4622724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55" name="Shape 55"/>
          <p:cNvSpPr txBox="1">
            <a:spLocks noGrp="1"/>
          </p:cNvSpPr>
          <p:nvPr>
            <p:ph type="body" idx="1"/>
          </p:nvPr>
        </p:nvSpPr>
        <p:spPr>
          <a:xfrm>
            <a:off x="57150" y="4696825"/>
            <a:ext cx="8381999" cy="4467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None/>
              <a:defRPr sz="1200">
                <a:solidFill>
                  <a:schemeClr val="lt1"/>
                </a:solidFill>
              </a:defRPr>
            </a:lvl1pPr>
          </a:lstStyle>
          <a:p>
            <a:endParaRPr/>
          </a:p>
        </p:txBody>
      </p:sp>
      <p:sp>
        <p:nvSpPr>
          <p:cNvPr id="56" name="Shape 56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>
                <a:solidFill>
                  <a:schemeClr val="lt1"/>
                </a:solidFill>
              </a:rPr>
              <a:pPr lvl="0">
                <a:spcBef>
                  <a:spcPts val="0"/>
                </a:spcBef>
                <a:buNone/>
              </a:pPr>
              <a:t>‹#›</a:t>
            </a:fld>
            <a:endParaRPr lang="en">
              <a:solidFill>
                <a:schemeClr val="lt1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Big number"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lvl="0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buClr>
                <a:schemeClr val="dk2"/>
              </a:buClr>
              <a:buSzPct val="100000"/>
              <a:defRPr sz="120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9" name="Shape 59"/>
          <p:cNvSpPr txBox="1">
            <a:spLocks noGrp="1"/>
          </p:cNvSpPr>
          <p:nvPr>
            <p:ph type="body" idx="1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algn="ctr">
              <a:spcBef>
                <a:spcPts val="0"/>
              </a:spcBef>
              <a:defRPr/>
            </a:lvl1pPr>
            <a:lvl2pPr lvl="1" algn="ctr">
              <a:spcBef>
                <a:spcPts val="0"/>
              </a:spcBef>
              <a:defRPr/>
            </a:lvl2pPr>
            <a:lvl3pPr lvl="2" algn="ctr">
              <a:spcBef>
                <a:spcPts val="0"/>
              </a:spcBef>
              <a:defRPr/>
            </a:lvl3pPr>
            <a:lvl4pPr lvl="3" algn="ctr">
              <a:spcBef>
                <a:spcPts val="0"/>
              </a:spcBef>
              <a:defRPr/>
            </a:lvl4pPr>
            <a:lvl5pPr lvl="4" algn="ctr">
              <a:spcBef>
                <a:spcPts val="0"/>
              </a:spcBef>
              <a:defRPr/>
            </a:lvl5pPr>
            <a:lvl6pPr lvl="5" algn="ctr">
              <a:spcBef>
                <a:spcPts val="0"/>
              </a:spcBef>
              <a:defRPr/>
            </a:lvl6pPr>
            <a:lvl7pPr lvl="6" algn="ctr">
              <a:spcBef>
                <a:spcPts val="0"/>
              </a:spcBef>
              <a:defRPr/>
            </a:lvl7pPr>
            <a:lvl8pPr lvl="7" algn="ctr">
              <a:spcBef>
                <a:spcPts val="0"/>
              </a:spcBef>
              <a:defRPr/>
            </a:lvl8pPr>
            <a:lvl9pPr lvl="8" algn="ctr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60" name="Shape 60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fld id="{00000000-1234-1234-1234-123412341234}" type="slidenum">
              <a:rPr lang="en"/>
              <a:pPr lvl="0">
                <a:spcBef>
                  <a:spcPts val="0"/>
                </a:spcBef>
                <a:buNone/>
              </a:pPr>
              <a:t>‹#›</a:t>
            </a:fld>
            <a:endParaRPr lang="e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6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SzPct val="100000"/>
              <a:buFont typeface="Roboto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Clr>
                <a:schemeClr val="lt2"/>
              </a:buClr>
              <a:buFont typeface="Roboto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8" name="Shape 8"/>
          <p:cNvSpPr txBox="1">
            <a:spLocks noGrp="1"/>
          </p:cNvSpPr>
          <p:nvPr>
            <p:ph type="sldNum" idx="12"/>
          </p:nvPr>
        </p:nvSpPr>
        <p:spPr>
          <a:xfrm>
            <a:off x="8523541" y="4695623"/>
            <a:ext cx="548699" cy="393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 algn="r">
              <a:spcBef>
                <a:spcPts val="0"/>
              </a:spcBef>
              <a:buNone/>
            </a:pPr>
            <a:fld id="{00000000-1234-1234-1234-123412341234}" type="slidenum">
              <a:rPr lang="en"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rPr>
              <a:pPr lvl="0" algn="r">
                <a:spcBef>
                  <a:spcPts val="0"/>
                </a:spcBef>
                <a:buNone/>
              </a:pPr>
              <a:t>‹#›</a:t>
            </a:fld>
            <a:endParaRPr lang="en" sz="1000">
              <a:solidFill>
                <a:schemeClr val="lt2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comments" Target="../comments/commen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 txBox="1">
            <a:spLocks noGrp="1"/>
          </p:cNvSpPr>
          <p:nvPr>
            <p:ph type="title"/>
          </p:nvPr>
        </p:nvSpPr>
        <p:spPr>
          <a:xfrm>
            <a:off x="460950" y="2065350"/>
            <a:ext cx="8222100" cy="1012799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Procedure</a:t>
            </a:r>
          </a:p>
        </p:txBody>
      </p:sp>
      <p:pic>
        <p:nvPicPr>
          <p:cNvPr id="68" name="Shape 6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1903175"/>
            <a:ext cx="9144000" cy="32403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Shape 73"/>
          <p:cNvSpPr txBox="1">
            <a:spLocks noGrp="1"/>
          </p:cNvSpPr>
          <p:nvPr>
            <p:ph type="title"/>
          </p:nvPr>
        </p:nvSpPr>
        <p:spPr>
          <a:xfrm>
            <a:off x="0" y="2389800"/>
            <a:ext cx="9144000" cy="2753700"/>
          </a:xfrm>
          <a:prstGeom prst="rect">
            <a:avLst/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 u="sng">
                <a:solidFill>
                  <a:srgbClr val="F3F3F3"/>
                </a:solidFill>
                <a:latin typeface="Verdana"/>
                <a:ea typeface="Verdana"/>
                <a:cs typeface="Verdana"/>
                <a:sym typeface="Verdana"/>
              </a:rPr>
              <a:t>पाठ-१ नेता जी का चश्मा</a:t>
            </a:r>
          </a:p>
          <a:p>
            <a:pPr lvl="0">
              <a:spcBef>
                <a:spcPts val="0"/>
              </a:spcBef>
              <a:buNone/>
            </a:pPr>
            <a:r>
              <a:rPr lang="en" sz="3600" u="sng">
                <a:latin typeface="Verdana"/>
                <a:ea typeface="Verdana"/>
                <a:cs typeface="Verdana"/>
                <a:sym typeface="Verdana"/>
              </a:rPr>
              <a:t>लेखक- श्री स्वयं प्रकाश</a:t>
            </a:r>
          </a:p>
          <a:p>
            <a:pPr lvl="0">
              <a:spcBef>
                <a:spcPts val="0"/>
              </a:spcBef>
              <a:buNone/>
            </a:pPr>
            <a:r>
              <a:rPr lang="en" sz="3600" u="sng">
                <a:latin typeface="Verdana"/>
                <a:ea typeface="Verdana"/>
                <a:cs typeface="Verdana"/>
                <a:sym typeface="Verdana"/>
              </a:rPr>
              <a:t>द्वारा- डॉ. सुमन दिवेदी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Shape 78"/>
          <p:cNvSpPr txBox="1">
            <a:spLocks noGrp="1"/>
          </p:cNvSpPr>
          <p:nvPr>
            <p:ph type="ctrTitle"/>
          </p:nvPr>
        </p:nvSpPr>
        <p:spPr>
          <a:xfrm flipH="1">
            <a:off x="181800" y="2053125"/>
            <a:ext cx="8951100" cy="876900"/>
          </a:xfrm>
          <a:prstGeom prst="rect">
            <a:avLst/>
          </a:prstGeom>
          <a:solidFill>
            <a:srgbClr val="B7B7B7"/>
          </a:solidFill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latin typeface="Arial"/>
                <a:ea typeface="Arial"/>
                <a:cs typeface="Arial"/>
                <a:sym typeface="Arial"/>
              </a:rPr>
              <a:t>नेता जी का चश्मा : स्वयं प्रकाश</a:t>
            </a:r>
          </a:p>
        </p:txBody>
      </p:sp>
      <p:sp>
        <p:nvSpPr>
          <p:cNvPr id="79" name="Shape 79"/>
          <p:cNvSpPr txBox="1"/>
          <p:nvPr/>
        </p:nvSpPr>
        <p:spPr>
          <a:xfrm>
            <a:off x="0" y="2844600"/>
            <a:ext cx="8951100" cy="22989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 b="1">
                <a:highlight>
                  <a:srgbClr val="00FFFF"/>
                </a:highlight>
                <a:latin typeface="Verdana"/>
                <a:ea typeface="Verdana"/>
                <a:cs typeface="Verdana"/>
                <a:sym typeface="Verdana"/>
              </a:rPr>
              <a:t>लेखक ने इस कहानी का नाम ‘नेता जी का चश्मा’ ही क्यों रखा?</a:t>
            </a:r>
          </a:p>
          <a:p>
            <a:pPr lvl="0">
              <a:spcBef>
                <a:spcPts val="0"/>
              </a:spcBef>
              <a:buNone/>
            </a:pPr>
            <a:r>
              <a:rPr lang="en" sz="3600" b="1">
                <a:highlight>
                  <a:srgbClr val="00FFFF"/>
                </a:highlight>
                <a:latin typeface="Verdana"/>
                <a:ea typeface="Verdana"/>
                <a:cs typeface="Verdana"/>
                <a:sym typeface="Verdana"/>
              </a:rPr>
              <a:t>अगर ‘चश्मा’ ना होता तो कहानी का नाम क्या होता?  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Shape 84"/>
          <p:cNvSpPr txBox="1">
            <a:spLocks noGrp="1"/>
          </p:cNvSpPr>
          <p:nvPr>
            <p:ph type="title"/>
          </p:nvPr>
        </p:nvSpPr>
        <p:spPr>
          <a:xfrm>
            <a:off x="0" y="1662600"/>
            <a:ext cx="3937500" cy="3480900"/>
          </a:xfrm>
          <a:prstGeom prst="rect">
            <a:avLst/>
          </a:prstGeom>
          <a:solidFill>
            <a:srgbClr val="FFE599"/>
          </a:solidFill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चश्मा : दूरदर्शिता </a:t>
            </a:r>
          </a:p>
        </p:txBody>
      </p:sp>
      <p:pic>
        <p:nvPicPr>
          <p:cNvPr id="85" name="Shape 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937500" y="0"/>
            <a:ext cx="8945848" cy="5143498"/>
          </a:xfrm>
          <a:prstGeom prst="rect">
            <a:avLst/>
          </a:prstGeom>
          <a:noFill/>
          <a:ln>
            <a:noFill/>
          </a:ln>
        </p:spPr>
      </p:pic>
      <p:sp>
        <p:nvSpPr>
          <p:cNvPr id="86" name="Shape 86"/>
          <p:cNvSpPr txBox="1"/>
          <p:nvPr/>
        </p:nvSpPr>
        <p:spPr>
          <a:xfrm>
            <a:off x="0" y="0"/>
            <a:ext cx="3937500" cy="1662600"/>
          </a:xfrm>
          <a:prstGeom prst="rect">
            <a:avLst/>
          </a:prstGeom>
          <a:solidFill>
            <a:srgbClr val="FFF2CC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3400">
                <a:solidFill>
                  <a:srgbClr val="CC0000"/>
                </a:solidFill>
              </a:rPr>
              <a:t>चश्मा किसका प्रतीक</a:t>
            </a:r>
          </a:p>
          <a:p>
            <a:pPr lvl="0">
              <a:spcBef>
                <a:spcPts val="0"/>
              </a:spcBef>
              <a:buNone/>
            </a:pPr>
            <a:r>
              <a:rPr lang="en" sz="3400">
                <a:solidFill>
                  <a:srgbClr val="CC0000"/>
                </a:solidFill>
              </a:rPr>
              <a:t>है और क्यों 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 txBox="1">
            <a:spLocks noGrp="1"/>
          </p:cNvSpPr>
          <p:nvPr>
            <p:ph type="title"/>
          </p:nvPr>
        </p:nvSpPr>
        <p:spPr>
          <a:xfrm>
            <a:off x="10950" y="0"/>
            <a:ext cx="9144000" cy="1592399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5100" u="sng">
                <a:highlight>
                  <a:srgbClr val="0000FF"/>
                </a:highlight>
              </a:rPr>
              <a:t>उद्देश्य</a:t>
            </a:r>
            <a:r>
              <a:rPr lang="en" u="sng">
                <a:highlight>
                  <a:srgbClr val="0000FF"/>
                </a:highlight>
              </a:rPr>
              <a:t>:</a:t>
            </a:r>
          </a:p>
        </p:txBody>
      </p:sp>
      <p:sp>
        <p:nvSpPr>
          <p:cNvPr id="92" name="Shape 92"/>
          <p:cNvSpPr txBox="1">
            <a:spLocks noGrp="1"/>
          </p:cNvSpPr>
          <p:nvPr>
            <p:ph type="body" idx="1"/>
          </p:nvPr>
        </p:nvSpPr>
        <p:spPr>
          <a:xfrm>
            <a:off x="10950" y="2347101"/>
            <a:ext cx="9144000" cy="27963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/>
              <a:t>   </a:t>
            </a:r>
            <a:r>
              <a:rPr lang="en" sz="5100">
                <a:latin typeface="Arial"/>
                <a:ea typeface="Arial"/>
                <a:cs typeface="Arial"/>
                <a:sym typeface="Arial"/>
              </a:rPr>
              <a:t>देश प्रेम जागृत करना।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5100">
                <a:latin typeface="Arial"/>
                <a:ea typeface="Arial"/>
                <a:cs typeface="Arial"/>
                <a:sym typeface="Arial"/>
              </a:rPr>
              <a:t> देश प्रेम किसी भी रूप में हो सकता है।</a:t>
            </a:r>
          </a:p>
          <a:p>
            <a:pPr lvl="0">
              <a:spcBef>
                <a:spcPts val="0"/>
              </a:spcBef>
              <a:buNone/>
            </a:pPr>
            <a:r>
              <a:rPr lang="en" sz="3200">
                <a:solidFill>
                  <a:schemeClr val="lt1"/>
                </a:solidFill>
              </a:rPr>
              <a:t>म </a:t>
            </a:r>
          </a:p>
        </p:txBody>
      </p:sp>
      <p:sp>
        <p:nvSpPr>
          <p:cNvPr id="93" name="Shape 93"/>
          <p:cNvSpPr txBox="1"/>
          <p:nvPr/>
        </p:nvSpPr>
        <p:spPr>
          <a:xfrm>
            <a:off x="10950" y="1685250"/>
            <a:ext cx="9144000" cy="3651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>
              <a:solidFill>
                <a:srgbClr val="434343"/>
              </a:solidFill>
            </a:endParaRP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Shape 98"/>
          <p:cNvSpPr txBox="1">
            <a:spLocks noGrp="1"/>
          </p:cNvSpPr>
          <p:nvPr>
            <p:ph type="body" idx="2"/>
          </p:nvPr>
        </p:nvSpPr>
        <p:spPr>
          <a:xfrm>
            <a:off x="0" y="-5"/>
            <a:ext cx="4572600" cy="51435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चश्मा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बस्टर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खादी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लाठी</a:t>
            </a:r>
          </a:p>
          <a:p>
            <a:pPr marL="457200" lvl="0" indent="-228600" rtl="0">
              <a:spcBef>
                <a:spcPts val="0"/>
              </a:spcBef>
              <a:spcAft>
                <a:spcPts val="1600"/>
              </a:spcAft>
            </a:pPr>
            <a:r>
              <a:rPr lang="en"/>
              <a:t>संदूक</a:t>
            </a:r>
          </a:p>
        </p:txBody>
      </p:sp>
      <p:sp>
        <p:nvSpPr>
          <p:cNvPr id="99" name="Shape 99"/>
          <p:cNvSpPr txBox="1"/>
          <p:nvPr/>
        </p:nvSpPr>
        <p:spPr>
          <a:xfrm>
            <a:off x="416206" y="2595298"/>
            <a:ext cx="2175900" cy="718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0" name="Shape 100"/>
          <p:cNvSpPr txBox="1"/>
          <p:nvPr/>
        </p:nvSpPr>
        <p:spPr>
          <a:xfrm>
            <a:off x="-38050" y="1975085"/>
            <a:ext cx="1947000" cy="3091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01" name="Shape 101"/>
          <p:cNvSpPr txBox="1"/>
          <p:nvPr/>
        </p:nvSpPr>
        <p:spPr>
          <a:xfrm>
            <a:off x="-38050" y="-100"/>
            <a:ext cx="4572600" cy="51435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300"/>
              <a:t>संसाधन: जो देश-प्रेम दर्शाते हों…..जैसे-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कम्बल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लाठी</a:t>
            </a:r>
          </a:p>
          <a:p>
            <a:pPr lvl="0">
              <a:spcBef>
                <a:spcPts val="0"/>
              </a:spcBef>
              <a:buNone/>
            </a:pPr>
            <a:r>
              <a:rPr lang="en" sz="4300"/>
              <a:t>संदूक</a:t>
            </a:r>
          </a:p>
        </p:txBody>
      </p:sp>
      <p:sp>
        <p:nvSpPr>
          <p:cNvPr id="102" name="Shape 102"/>
          <p:cNvSpPr txBox="1"/>
          <p:nvPr/>
        </p:nvSpPr>
        <p:spPr>
          <a:xfrm>
            <a:off x="0" y="1479325"/>
            <a:ext cx="4534500" cy="3587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3900"/>
          </a:p>
        </p:txBody>
      </p:sp>
      <p:sp>
        <p:nvSpPr>
          <p:cNvPr id="103" name="Shape 103"/>
          <p:cNvSpPr txBox="1"/>
          <p:nvPr/>
        </p:nvSpPr>
        <p:spPr>
          <a:xfrm>
            <a:off x="-38050" y="2701525"/>
            <a:ext cx="4572600" cy="5704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sz="4000"/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चश्मा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चादर</a:t>
            </a:r>
          </a:p>
          <a:p>
            <a:pPr lvl="0">
              <a:spcBef>
                <a:spcPts val="0"/>
              </a:spcBef>
              <a:buNone/>
            </a:pPr>
            <a:r>
              <a:rPr lang="en" sz="4000"/>
              <a:t>खादी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Shape 108"/>
          <p:cNvSpPr txBox="1">
            <a:spLocks noGrp="1"/>
          </p:cNvSpPr>
          <p:nvPr>
            <p:ph type="title"/>
          </p:nvPr>
        </p:nvSpPr>
        <p:spPr>
          <a:xfrm>
            <a:off x="0" y="0"/>
            <a:ext cx="9144000" cy="1401600"/>
          </a:xfrm>
          <a:prstGeom prst="rect">
            <a:avLst/>
          </a:prstGeom>
          <a:solidFill>
            <a:srgbClr val="FFF2CC"/>
          </a:solidFill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4000">
                <a:solidFill>
                  <a:schemeClr val="accent3"/>
                </a:solidFill>
              </a:rPr>
              <a:t>नारे:शोषण के विरूद्ध चेतना जागृत करने वाले……..</a:t>
            </a:r>
          </a:p>
        </p:txBody>
      </p:sp>
      <p:sp>
        <p:nvSpPr>
          <p:cNvPr id="109" name="Shape 109"/>
          <p:cNvSpPr txBox="1"/>
          <p:nvPr/>
        </p:nvSpPr>
        <p:spPr>
          <a:xfrm>
            <a:off x="0" y="1401550"/>
            <a:ext cx="9144000" cy="39582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300"/>
              <a:t>तुम मुझे ख़ून दो,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मैं तुम्हें आज़ादी दूँगा।</a:t>
            </a:r>
          </a:p>
          <a:p>
            <a:pPr lvl="0" rtl="0">
              <a:spcBef>
                <a:spcPts val="0"/>
              </a:spcBef>
              <a:buNone/>
            </a:pPr>
            <a:endParaRPr sz="4300"/>
          </a:p>
          <a:p>
            <a:pPr lvl="0" rtl="0">
              <a:spcBef>
                <a:spcPts val="0"/>
              </a:spcBef>
              <a:buNone/>
            </a:pPr>
            <a:r>
              <a:rPr lang="en" sz="4300"/>
              <a:t>करो या मरो।</a:t>
            </a:r>
          </a:p>
          <a:p>
            <a:pPr lvl="0">
              <a:spcBef>
                <a:spcPts val="0"/>
              </a:spcBef>
              <a:buNone/>
            </a:pPr>
            <a:r>
              <a:rPr lang="en" sz="4300"/>
              <a:t>ये नारे किसने कहे थे और कब कहे थे?</a:t>
            </a:r>
          </a:p>
        </p:txBody>
      </p:sp>
      <p:sp>
        <p:nvSpPr>
          <p:cNvPr id="110" name="Shape 110"/>
          <p:cNvSpPr txBox="1"/>
          <p:nvPr/>
        </p:nvSpPr>
        <p:spPr>
          <a:xfrm>
            <a:off x="759083" y="2458234"/>
            <a:ext cx="7735200" cy="902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1" name="Shape 111"/>
          <p:cNvSpPr txBox="1"/>
          <p:nvPr/>
        </p:nvSpPr>
        <p:spPr>
          <a:xfrm>
            <a:off x="759083" y="2119162"/>
            <a:ext cx="7735200" cy="9024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 txBox="1">
            <a:spLocks noGrp="1"/>
          </p:cNvSpPr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7" name="Shape 117"/>
          <p:cNvSpPr txBox="1">
            <a:spLocks noGrp="1"/>
          </p:cNvSpPr>
          <p:nvPr>
            <p:ph type="body" idx="1"/>
          </p:nvPr>
        </p:nvSpPr>
        <p:spPr>
          <a:xfrm>
            <a:off x="0" y="1918950"/>
            <a:ext cx="4631400" cy="3224400"/>
          </a:xfrm>
          <a:prstGeom prst="rect">
            <a:avLst/>
          </a:prstGeom>
          <a:solidFill>
            <a:srgbClr val="FFF2CC"/>
          </a:solidFill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100"/>
              <a:t>सह्रदयता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100"/>
              <a:t>सद्भावना </a:t>
            </a:r>
          </a:p>
          <a:p>
            <a:pPr lvl="0">
              <a:spcBef>
                <a:spcPts val="0"/>
              </a:spcBef>
              <a:buNone/>
            </a:pPr>
            <a:r>
              <a:rPr lang="en" sz="4100"/>
              <a:t>परस्पर-प्रेम भावना</a:t>
            </a:r>
          </a:p>
        </p:txBody>
      </p:sp>
      <p:sp>
        <p:nvSpPr>
          <p:cNvPr id="118" name="Shape 118"/>
          <p:cNvSpPr txBox="1">
            <a:spLocks noGrp="1"/>
          </p:cNvSpPr>
          <p:nvPr>
            <p:ph type="body" idx="2"/>
          </p:nvPr>
        </p:nvSpPr>
        <p:spPr>
          <a:xfrm>
            <a:off x="4694250" y="1919075"/>
            <a:ext cx="3999900" cy="27101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19" name="Shape 119"/>
          <p:cNvSpPr txBox="1">
            <a:spLocks noGrp="1"/>
          </p:cNvSpPr>
          <p:nvPr>
            <p:ph type="body" idx="2"/>
          </p:nvPr>
        </p:nvSpPr>
        <p:spPr>
          <a:xfrm>
            <a:off x="4631400" y="1919075"/>
            <a:ext cx="4449900" cy="3224400"/>
          </a:xfrm>
          <a:prstGeom prst="rect">
            <a:avLst/>
          </a:prstGeom>
          <a:solidFill>
            <a:srgbClr val="FCE5CD"/>
          </a:solidFill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4000"/>
              <a:t>अपनापन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भाईचारा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4000"/>
              <a:t>मित्रता</a:t>
            </a:r>
          </a:p>
          <a:p>
            <a:pPr lvl="0" rtl="0">
              <a:spcBef>
                <a:spcPts val="0"/>
              </a:spcBef>
              <a:buNone/>
            </a:pPr>
            <a:endParaRPr sz="4000"/>
          </a:p>
        </p:txBody>
      </p:sp>
      <p:sp>
        <p:nvSpPr>
          <p:cNvPr id="120" name="Shape 120"/>
          <p:cNvSpPr txBox="1"/>
          <p:nvPr/>
        </p:nvSpPr>
        <p:spPr>
          <a:xfrm>
            <a:off x="0" y="812675"/>
            <a:ext cx="9144000" cy="12597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4100" b="1"/>
              <a:t>अपरोक्ष रूप से देश-प्रेम किनमें झलकता है?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 txBox="1">
            <a:spLocks noGrp="1"/>
          </p:cNvSpPr>
          <p:nvPr>
            <p:ph type="title"/>
          </p:nvPr>
        </p:nvSpPr>
        <p:spPr>
          <a:xfrm>
            <a:off x="109378" y="3915730"/>
            <a:ext cx="8508000" cy="9543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/>
              <a:t>Homework</a:t>
            </a:r>
          </a:p>
        </p:txBody>
      </p:sp>
      <p:sp>
        <p:nvSpPr>
          <p:cNvPr id="126" name="Shape 126"/>
          <p:cNvSpPr txBox="1"/>
          <p:nvPr/>
        </p:nvSpPr>
        <p:spPr>
          <a:xfrm>
            <a:off x="3" y="1711187"/>
            <a:ext cx="9144000" cy="3276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r>
              <a:rPr lang="en" sz="2800"/>
              <a:t>क़स्बों,शहरों,महानगरों के चौराहों पर प्रसिद्ध व्यक्ति की मूर्ति लगाने का प्रचलन सा बन गया है।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800"/>
              <a:t>क्या इससे देश-प्रेम उजागर होता है?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800"/>
              <a:t>इसका उद्देश्य क्या है?</a:t>
            </a:r>
          </a:p>
          <a:p>
            <a:pPr lvl="0" rtl="0">
              <a:spcBef>
                <a:spcPts val="0"/>
              </a:spcBef>
              <a:buNone/>
            </a:pPr>
            <a:r>
              <a:rPr lang="en" sz="2800"/>
              <a:t>उस मूर्ति के प्रति लोगों के उत्तरदायित्व क्या है?</a:t>
            </a:r>
          </a:p>
          <a:p>
            <a:pPr lvl="0">
              <a:spcBef>
                <a:spcPts val="0"/>
              </a:spcBef>
              <a:buNone/>
            </a:pPr>
            <a:endParaRPr sz="2800"/>
          </a:p>
        </p:txBody>
      </p:sp>
      <p:sp>
        <p:nvSpPr>
          <p:cNvPr id="127" name="Shape 127"/>
          <p:cNvSpPr txBox="1"/>
          <p:nvPr/>
        </p:nvSpPr>
        <p:spPr>
          <a:xfrm>
            <a:off x="109375" y="1750048"/>
            <a:ext cx="8958000" cy="2778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28" name="Shape 128"/>
          <p:cNvSpPr txBox="1"/>
          <p:nvPr/>
        </p:nvSpPr>
        <p:spPr>
          <a:xfrm>
            <a:off x="7225" y="79700"/>
            <a:ext cx="9144000" cy="5143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sz="2400"/>
          </a:p>
        </p:txBody>
      </p:sp>
      <p:sp>
        <p:nvSpPr>
          <p:cNvPr id="129" name="Shape 129"/>
          <p:cNvSpPr txBox="1"/>
          <p:nvPr/>
        </p:nvSpPr>
        <p:spPr>
          <a:xfrm>
            <a:off x="700025" y="3915650"/>
            <a:ext cx="8126700" cy="9543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 b="1"/>
          </a:p>
        </p:txBody>
      </p:sp>
      <p:sp>
        <p:nvSpPr>
          <p:cNvPr id="130" name="Shape 130"/>
          <p:cNvSpPr txBox="1"/>
          <p:nvPr/>
        </p:nvSpPr>
        <p:spPr>
          <a:xfrm>
            <a:off x="7225" y="3915725"/>
            <a:ext cx="9144000" cy="1227900"/>
          </a:xfrm>
          <a:prstGeom prst="rect">
            <a:avLst/>
          </a:prstGeom>
          <a:solidFill>
            <a:srgbClr val="B7B7B7"/>
          </a:solidFill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300"/>
              <a:t>पता लगाएँ और आपस में चर्चा करें कि देश-प्रेम का वास्तविक अर्थ क्या है??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Shape 135"/>
          <p:cNvSpPr txBox="1">
            <a:spLocks noGrp="1"/>
          </p:cNvSpPr>
          <p:nvPr>
            <p:ph type="ctrTitle"/>
          </p:nvPr>
        </p:nvSpPr>
        <p:spPr>
          <a:xfrm>
            <a:off x="1764400" y="1947600"/>
            <a:ext cx="3272100" cy="12282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lvl="0" algn="just">
              <a:spcBef>
                <a:spcPts val="0"/>
              </a:spcBef>
              <a:buNone/>
            </a:pPr>
            <a:r>
              <a:rPr lang="en" b="1">
                <a:latin typeface="Verdana"/>
                <a:ea typeface="Verdana"/>
                <a:cs typeface="Verdana"/>
                <a:sym typeface="Verdana"/>
              </a:rPr>
              <a:t>धन्यवाद!</a:t>
            </a:r>
          </a:p>
        </p:txBody>
      </p:sp>
      <p:sp>
        <p:nvSpPr>
          <p:cNvPr id="136" name="Shape 136"/>
          <p:cNvSpPr txBox="1">
            <a:spLocks noGrp="1"/>
          </p:cNvSpPr>
          <p:nvPr>
            <p:ph type="subTitle" idx="1"/>
          </p:nvPr>
        </p:nvSpPr>
        <p:spPr>
          <a:xfrm>
            <a:off x="4459075" y="3175800"/>
            <a:ext cx="1646700" cy="1015800"/>
          </a:xfrm>
          <a:prstGeom prst="rect">
            <a:avLst/>
          </a:prstGeom>
          <a:solidFill>
            <a:srgbClr val="B7B7B7"/>
          </a:solidFill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3600"/>
              <a:t>समाप्त</a:t>
            </a:r>
          </a:p>
        </p:txBody>
      </p:sp>
    </p:spTree>
  </p:cSld>
  <p:clrMapOvr>
    <a:masterClrMapping/>
  </p:clrMapOvr>
  <p:transition spd="slow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4FC3F7"/>
      </a:accent5>
      <a:accent6>
        <a:srgbClr val="F4B400"/>
      </a:accent6>
      <a:hlink>
        <a:srgbClr val="4FC3F7"/>
      </a:hlink>
      <a:folHlink>
        <a:srgbClr val="4FC3F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233</Words>
  <Application>Microsoft Office PowerPoint</Application>
  <PresentationFormat>On-screen Show (16:9)</PresentationFormat>
  <Paragraphs>50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Roboto</vt:lpstr>
      <vt:lpstr>Verdana</vt:lpstr>
      <vt:lpstr>material</vt:lpstr>
      <vt:lpstr>Procedure</vt:lpstr>
      <vt:lpstr>पाठ-१ नेता जी का चश्मा लेखक- श्री स्वयं प्रकाश द्वारा- डॉ. सुमन दिवेदी</vt:lpstr>
      <vt:lpstr>नेता जी का चश्मा : स्वयं प्रकाश</vt:lpstr>
      <vt:lpstr>चश्मा : दूरदर्शिता </vt:lpstr>
      <vt:lpstr>उद्देश्य:</vt:lpstr>
      <vt:lpstr>Slide 6</vt:lpstr>
      <vt:lpstr>नारे:शोषण के विरूद्ध चेतना जागृत करने वाले……..</vt:lpstr>
      <vt:lpstr>Slide 8</vt:lpstr>
      <vt:lpstr>Homework</vt:lpstr>
      <vt:lpstr>धन्यवाद!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Procedure</dc:title>
  <dc:creator>Suman</dc:creator>
  <cp:lastModifiedBy>Sol</cp:lastModifiedBy>
  <cp:revision>2</cp:revision>
  <dcterms:modified xsi:type="dcterms:W3CDTF">2016-04-21T15:27:03Z</dcterms:modified>
</cp:coreProperties>
</file>